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ED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31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7259" y="2583322"/>
            <a:ext cx="4703192" cy="3030771"/>
          </a:xfrm>
        </p:spPr>
        <p:txBody>
          <a:bodyPr anchor="b">
            <a:noAutofit/>
          </a:bodyPr>
          <a:lstStyle>
            <a:lvl1pPr algn="ctr">
              <a:defRPr sz="45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448" y="5714627"/>
            <a:ext cx="3842816" cy="1569009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3483" y="9321558"/>
            <a:ext cx="904469" cy="58444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B6D439E-5F8E-4D79-BD06-5A0A090A6424}" type="datetimeFigureOut">
              <a:rPr lang="th-TH" smtClean="0"/>
              <a:t>29/03/67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31" y="9321558"/>
            <a:ext cx="3950650" cy="584442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529760" y="9321558"/>
            <a:ext cx="897914" cy="58444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AD2EC30-4EDD-451E-AEA5-F4FCA3B23CDF}" type="slidenum">
              <a:rPr lang="th-TH" smtClean="0"/>
              <a:t>‹#›</a:t>
            </a:fld>
            <a:endParaRPr lang="th-TH"/>
          </a:p>
        </p:txBody>
      </p:sp>
      <p:grpSp>
        <p:nvGrpSpPr>
          <p:cNvPr id="8" name="Group 7"/>
          <p:cNvGrpSpPr/>
          <p:nvPr/>
        </p:nvGrpSpPr>
        <p:grpSpPr>
          <a:xfrm>
            <a:off x="423483" y="1075345"/>
            <a:ext cx="6004192" cy="7727303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529938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3315761"/>
            <a:ext cx="5400675" cy="51593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D439E-5F8E-4D79-BD06-5A0A090A6424}" type="datetimeFigureOut">
              <a:rPr lang="th-TH" smtClean="0"/>
              <a:t>29/03/67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2EC30-4EDD-451E-AEA5-F4FCA3B23CD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99897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60598" y="901559"/>
            <a:ext cx="1118213" cy="75735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901559"/>
            <a:ext cx="4293394" cy="75735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D439E-5F8E-4D79-BD06-5A0A090A6424}" type="datetimeFigureOut">
              <a:rPr lang="th-TH" smtClean="0"/>
              <a:t>29/03/67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2EC30-4EDD-451E-AEA5-F4FCA3B23CD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36739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D439E-5F8E-4D79-BD06-5A0A090A6424}" type="datetimeFigureOut">
              <a:rPr lang="th-TH" smtClean="0"/>
              <a:t>29/03/67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2EC30-4EDD-451E-AEA5-F4FCA3B23CD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51994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27" y="1879744"/>
            <a:ext cx="5407296" cy="4120620"/>
          </a:xfrm>
        </p:spPr>
        <p:txBody>
          <a:bodyPr anchor="b">
            <a:normAutofit/>
          </a:bodyPr>
          <a:lstStyle>
            <a:lvl1pPr algn="r">
              <a:defRPr sz="45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0327" y="6090252"/>
            <a:ext cx="5407296" cy="1651468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350">
                <a:solidFill>
                  <a:schemeClr val="tx2"/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5636" y="9321558"/>
            <a:ext cx="912605" cy="58444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B6D439E-5F8E-4D79-BD06-5A0A090A6424}" type="datetimeFigureOut">
              <a:rPr lang="th-TH" smtClean="0"/>
              <a:t>29/03/67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676" y="9321558"/>
            <a:ext cx="3950650" cy="584442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529760" y="9321558"/>
            <a:ext cx="897914" cy="58444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D2EC30-4EDD-451E-AEA5-F4FCA3B23CDF}" type="slidenum">
              <a:rPr lang="th-TH" smtClean="0"/>
              <a:t>‹#›</a:t>
            </a:fld>
            <a:endParaRPr lang="th-TH"/>
          </a:p>
        </p:txBody>
      </p:sp>
      <p:sp>
        <p:nvSpPr>
          <p:cNvPr id="7" name="Freeform 6"/>
          <p:cNvSpPr/>
          <p:nvPr/>
        </p:nvSpPr>
        <p:spPr bwMode="auto">
          <a:xfrm>
            <a:off x="4585479" y="2434831"/>
            <a:ext cx="1842195" cy="6367816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4585479" y="2434831"/>
            <a:ext cx="1842195" cy="6367816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4041473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25" y="3302001"/>
            <a:ext cx="2501880" cy="5173135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70539" y="3302001"/>
            <a:ext cx="2501880" cy="517313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D439E-5F8E-4D79-BD06-5A0A090A6424}" type="datetimeFigureOut">
              <a:rPr lang="th-TH" smtClean="0"/>
              <a:t>29/03/67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2EC30-4EDD-451E-AEA5-F4FCA3B23CD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57546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5" y="990600"/>
            <a:ext cx="5400675" cy="21463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1525" y="3380332"/>
            <a:ext cx="2501880" cy="1190095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1800" b="0" baseline="0">
                <a:solidFill>
                  <a:schemeClr val="tx2"/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1526" y="4774190"/>
            <a:ext cx="2501879" cy="3700945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70320" y="3394089"/>
            <a:ext cx="2501880" cy="1190095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1800" b="0" baseline="0">
                <a:solidFill>
                  <a:schemeClr val="tx2"/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70320" y="4774190"/>
            <a:ext cx="2501880" cy="3700945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D439E-5F8E-4D79-BD06-5A0A090A6424}" type="datetimeFigureOut">
              <a:rPr lang="th-TH" smtClean="0"/>
              <a:t>29/03/67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2EC30-4EDD-451E-AEA5-F4FCA3B23CD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20728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D439E-5F8E-4D79-BD06-5A0A090A6424}" type="datetimeFigureOut">
              <a:rPr lang="th-TH" smtClean="0"/>
              <a:t>29/03/67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2EC30-4EDD-451E-AEA5-F4FCA3B23CD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47283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D439E-5F8E-4D79-BD06-5A0A090A6424}" type="datetimeFigureOut">
              <a:rPr lang="th-TH" smtClean="0"/>
              <a:t>29/03/67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2EC30-4EDD-451E-AEA5-F4FCA3B23CD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37493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543"/>
            <a:ext cx="2983230" cy="9905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194" y="990600"/>
            <a:ext cx="2168843" cy="311694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33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9011" y="990602"/>
            <a:ext cx="2931795" cy="7475361"/>
          </a:xfrm>
        </p:spPr>
        <p:txBody>
          <a:bodyPr/>
          <a:lstStyle>
            <a:lvl1pPr>
              <a:defRPr sz="1125"/>
            </a:lvl1pPr>
            <a:lvl2pPr>
              <a:defRPr sz="1125"/>
            </a:lvl2pPr>
            <a:lvl3pPr>
              <a:defRPr sz="1013"/>
            </a:lvl3pPr>
            <a:lvl4pPr>
              <a:defRPr sz="1013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194" y="4125830"/>
            <a:ext cx="2168843" cy="4349303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125"/>
              </a:spcAft>
              <a:buNone/>
              <a:defRPr sz="12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07194" y="9321558"/>
            <a:ext cx="677572" cy="58444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B6D439E-5F8E-4D79-BD06-5A0A090A6424}" type="datetimeFigureOut">
              <a:rPr lang="th-TH" smtClean="0"/>
              <a:t>29/03/67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40844" y="9321558"/>
            <a:ext cx="1335192" cy="58444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559267" y="9321558"/>
            <a:ext cx="897914" cy="58444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D2EC30-4EDD-451E-AEA5-F4FCA3B23CDF}" type="slidenum">
              <a:rPr lang="th-TH" smtClean="0"/>
              <a:t>‹#›</a:t>
            </a:fld>
            <a:endParaRPr lang="th-TH"/>
          </a:p>
        </p:txBody>
      </p:sp>
      <p:sp>
        <p:nvSpPr>
          <p:cNvPr id="9" name="Rectangle 8"/>
          <p:cNvSpPr/>
          <p:nvPr/>
        </p:nvSpPr>
        <p:spPr>
          <a:xfrm>
            <a:off x="2983230" y="543"/>
            <a:ext cx="128588" cy="990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2983230" y="543"/>
            <a:ext cx="128588" cy="990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65516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543"/>
            <a:ext cx="2983230" cy="9905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194" y="990600"/>
            <a:ext cx="2168843" cy="311694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3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111817" y="2"/>
            <a:ext cx="3746183" cy="9905999"/>
          </a:xfrm>
        </p:spPr>
        <p:txBody>
          <a:bodyPr anchor="t">
            <a:normAutofit/>
          </a:bodyPr>
          <a:lstStyle>
            <a:lvl1pPr marL="0" indent="0">
              <a:buNone/>
              <a:defRPr sz="1125"/>
            </a:lvl1pPr>
            <a:lvl2pPr marL="257175" indent="0">
              <a:buNone/>
              <a:defRPr sz="1125"/>
            </a:lvl2pPr>
            <a:lvl3pPr marL="514350" indent="0">
              <a:buNone/>
              <a:defRPr sz="1125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194" y="4125287"/>
            <a:ext cx="2168843" cy="434984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125"/>
              </a:spcAft>
              <a:buNone/>
              <a:defRPr sz="12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07194" y="9321558"/>
            <a:ext cx="677572" cy="58444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B6D439E-5F8E-4D79-BD06-5A0A090A6424}" type="datetimeFigureOut">
              <a:rPr lang="th-TH" smtClean="0"/>
              <a:t>29/03/67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40844" y="9321558"/>
            <a:ext cx="1335192" cy="58444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559267" y="9321558"/>
            <a:ext cx="897914" cy="58444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D2EC30-4EDD-451E-AEA5-F4FCA3B23CDF}" type="slidenum">
              <a:rPr lang="th-TH" smtClean="0"/>
              <a:t>‹#›</a:t>
            </a:fld>
            <a:endParaRPr lang="th-TH"/>
          </a:p>
        </p:txBody>
      </p:sp>
      <p:sp>
        <p:nvSpPr>
          <p:cNvPr id="9" name="Rectangle 8"/>
          <p:cNvSpPr/>
          <p:nvPr/>
        </p:nvSpPr>
        <p:spPr>
          <a:xfrm>
            <a:off x="2983230" y="543"/>
            <a:ext cx="128588" cy="990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2983230" y="543"/>
            <a:ext cx="128588" cy="990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23144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1525" y="990600"/>
            <a:ext cx="5400675" cy="21463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1525" y="3302000"/>
            <a:ext cx="5400675" cy="51731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241" y="9321558"/>
            <a:ext cx="677572" cy="5844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aseline="0">
                <a:solidFill>
                  <a:schemeClr val="tx2"/>
                </a:solidFill>
              </a:defRPr>
            </a:lvl1pPr>
          </a:lstStyle>
          <a:p>
            <a:fld id="{DB6D439E-5F8E-4D79-BD06-5A0A090A6424}" type="datetimeFigureOut">
              <a:rPr lang="th-TH" smtClean="0"/>
              <a:t>29/03/67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27630" y="9321558"/>
            <a:ext cx="3532967" cy="5844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aseline="0">
                <a:solidFill>
                  <a:schemeClr val="tx2"/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8415" y="9321558"/>
            <a:ext cx="897914" cy="5844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aseline="0">
                <a:solidFill>
                  <a:schemeClr val="tx2"/>
                </a:solidFill>
              </a:defRPr>
            </a:lvl1pPr>
          </a:lstStyle>
          <a:p>
            <a:fld id="{3AD2EC30-4EDD-451E-AEA5-F4FCA3B23CDF}" type="slidenum">
              <a:rPr lang="th-TH" smtClean="0"/>
              <a:t>‹#›</a:t>
            </a:fld>
            <a:endParaRPr lang="th-TH"/>
          </a:p>
        </p:txBody>
      </p:sp>
      <p:sp>
        <p:nvSpPr>
          <p:cNvPr id="9" name="Rectangle 8"/>
          <p:cNvSpPr/>
          <p:nvPr/>
        </p:nvSpPr>
        <p:spPr>
          <a:xfrm>
            <a:off x="268928" y="543"/>
            <a:ext cx="128588" cy="990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268928" y="543"/>
            <a:ext cx="128588" cy="990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52392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514350" rtl="0" eaLnBrk="1" latinLnBrk="0" hangingPunct="1">
        <a:lnSpc>
          <a:spcPct val="89000"/>
        </a:lnSpc>
        <a:spcBef>
          <a:spcPct val="0"/>
        </a:spcBef>
        <a:buNone/>
        <a:defRPr sz="33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8036" indent="-288036" algn="l" defTabSz="514350" rtl="0" eaLnBrk="1" latinLnBrk="0" hangingPunct="1">
        <a:lnSpc>
          <a:spcPct val="94000"/>
        </a:lnSpc>
        <a:spcBef>
          <a:spcPts val="750"/>
        </a:spcBef>
        <a:spcAft>
          <a:spcPts val="150"/>
        </a:spcAft>
        <a:buFont typeface="Franklin Gothic Book" panose="020B0503020102020204" pitchFamily="34" charset="0"/>
        <a:buChar char="■"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88036" algn="l" defTabSz="514350" rtl="0" eaLnBrk="1" latinLnBrk="0" hangingPunct="1">
        <a:lnSpc>
          <a:spcPct val="94000"/>
        </a:lnSpc>
        <a:spcBef>
          <a:spcPts val="375"/>
        </a:spcBef>
        <a:spcAft>
          <a:spcPts val="150"/>
        </a:spcAft>
        <a:buFont typeface="Franklin Gothic Book" panose="020B0503020102020204" pitchFamily="34" charset="0"/>
        <a:buChar char="–"/>
        <a:defRPr sz="15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028700" indent="-288036" algn="l" defTabSz="514350" rtl="0" eaLnBrk="1" latinLnBrk="0" hangingPunct="1">
        <a:lnSpc>
          <a:spcPct val="94000"/>
        </a:lnSpc>
        <a:spcBef>
          <a:spcPts val="375"/>
        </a:spcBef>
        <a:spcAft>
          <a:spcPts val="150"/>
        </a:spcAft>
        <a:buFont typeface="Franklin Gothic Book" panose="020B0503020102020204" pitchFamily="34" charset="0"/>
        <a:buChar char="■"/>
        <a:defRPr sz="135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371600" indent="-288036" algn="l" defTabSz="514350" rtl="0" eaLnBrk="1" latinLnBrk="0" hangingPunct="1">
        <a:lnSpc>
          <a:spcPct val="94000"/>
        </a:lnSpc>
        <a:spcBef>
          <a:spcPts val="375"/>
        </a:spcBef>
        <a:spcAft>
          <a:spcPts val="150"/>
        </a:spcAft>
        <a:buFont typeface="Franklin Gothic Book" panose="020B0503020102020204" pitchFamily="34" charset="0"/>
        <a:buChar char="–"/>
        <a:defRPr sz="135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1714500" indent="-288036" algn="l" defTabSz="514350" rtl="0" eaLnBrk="1" latinLnBrk="0" hangingPunct="1">
        <a:lnSpc>
          <a:spcPct val="94000"/>
        </a:lnSpc>
        <a:spcBef>
          <a:spcPts val="375"/>
        </a:spcBef>
        <a:spcAft>
          <a:spcPts val="150"/>
        </a:spcAft>
        <a:buFont typeface="Franklin Gothic Book" panose="020B0503020102020204" pitchFamily="34" charset="0"/>
        <a:buChar char="■"/>
        <a:defRPr sz="12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057400" indent="-288036" algn="l" defTabSz="514350" rtl="0" eaLnBrk="1" latinLnBrk="0" hangingPunct="1">
        <a:lnSpc>
          <a:spcPct val="94000"/>
        </a:lnSpc>
        <a:spcBef>
          <a:spcPts val="375"/>
        </a:spcBef>
        <a:spcAft>
          <a:spcPts val="150"/>
        </a:spcAft>
        <a:buFont typeface="Franklin Gothic Book" panose="020B0503020102020204" pitchFamily="34" charset="0"/>
        <a:buChar char="–"/>
        <a:defRPr sz="12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2400300" indent="-288036" algn="l" defTabSz="514350" rtl="0" eaLnBrk="1" latinLnBrk="0" hangingPunct="1">
        <a:lnSpc>
          <a:spcPct val="94000"/>
        </a:lnSpc>
        <a:spcBef>
          <a:spcPts val="375"/>
        </a:spcBef>
        <a:spcAft>
          <a:spcPts val="150"/>
        </a:spcAft>
        <a:buFont typeface="Franklin Gothic Book" panose="020B0503020102020204" pitchFamily="34" charset="0"/>
        <a:buChar char="■"/>
        <a:defRPr sz="105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743200" indent="-288036" algn="l" defTabSz="514350" rtl="0" eaLnBrk="1" latinLnBrk="0" hangingPunct="1">
        <a:lnSpc>
          <a:spcPct val="94000"/>
        </a:lnSpc>
        <a:spcBef>
          <a:spcPts val="375"/>
        </a:spcBef>
        <a:spcAft>
          <a:spcPts val="150"/>
        </a:spcAft>
        <a:buFont typeface="Franklin Gothic Book" panose="020B0503020102020204" pitchFamily="34" charset="0"/>
        <a:buChar char="–"/>
        <a:defRPr sz="105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086100" indent="-288036" algn="l" defTabSz="514350" rtl="0" eaLnBrk="1" latinLnBrk="0" hangingPunct="1">
        <a:lnSpc>
          <a:spcPct val="94000"/>
        </a:lnSpc>
        <a:spcBef>
          <a:spcPts val="375"/>
        </a:spcBef>
        <a:spcAft>
          <a:spcPts val="150"/>
        </a:spcAft>
        <a:buFont typeface="Franklin Gothic Book" panose="020B0503020102020204" pitchFamily="34" charset="0"/>
        <a:buChar char="■"/>
        <a:defRPr sz="105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1368">
          <p15:clr>
            <a:srgbClr val="F26B43"/>
          </p15:clr>
        </p15:guide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696">
          <p15:clr>
            <a:srgbClr val="F26B43"/>
          </p15:clr>
        </p15:guide>
        <p15:guide id="6" orient="horz" pos="432">
          <p15:clr>
            <a:srgbClr val="F26B43"/>
          </p15:clr>
        </p15:guide>
        <p15:guide id="7" orient="horz" pos="1512">
          <p15:clr>
            <a:srgbClr val="F26B43"/>
          </p15:clr>
        </p15:guide>
        <p15:guide id="8" pos="5184">
          <p15:clr>
            <a:srgbClr val="F26B43"/>
          </p15:clr>
        </p15:guide>
        <p15:guide id="9" pos="702">
          <p15:clr>
            <a:srgbClr val="F26B43"/>
          </p15:clr>
        </p15:guide>
        <p15:guide id="10" pos="6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76504FA-98F7-249A-D8BD-3F792BBC74C5}"/>
              </a:ext>
            </a:extLst>
          </p:cNvPr>
          <p:cNvSpPr txBox="1"/>
          <p:nvPr/>
        </p:nvSpPr>
        <p:spPr>
          <a:xfrm>
            <a:off x="254022" y="1613838"/>
            <a:ext cx="61225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800" dirty="0">
                <a:latin typeface="TH Krub" panose="02000506040000020004" pitchFamily="2" charset="-34"/>
                <a:cs typeface="TH Krub" panose="02000506040000020004" pitchFamily="2" charset="-34"/>
              </a:rPr>
              <a:t>คู่มือการใช้งาน </a:t>
            </a:r>
            <a:r>
              <a:rPr lang="en-US" sz="4800" dirty="0">
                <a:latin typeface="TH Krub" panose="02000506040000020004" pitchFamily="2" charset="-34"/>
                <a:cs typeface="TH Krub" panose="02000506040000020004" pitchFamily="2" charset="-34"/>
              </a:rPr>
              <a:t>E-service </a:t>
            </a:r>
            <a:endParaRPr lang="th-TH" sz="4800" dirty="0" smtClean="0">
              <a:latin typeface="TH Krub" panose="02000506040000020004" pitchFamily="2" charset="-34"/>
              <a:cs typeface="TH Krub" panose="02000506040000020004" pitchFamily="2" charset="-34"/>
            </a:endParaRPr>
          </a:p>
          <a:p>
            <a:pPr algn="ctr"/>
            <a:r>
              <a:rPr lang="th-TH" sz="4800" dirty="0" smtClean="0">
                <a:latin typeface="TH Krub" panose="02000506040000020004" pitchFamily="2" charset="-34"/>
                <a:cs typeface="TH Krub" panose="02000506040000020004" pitchFamily="2" charset="-34"/>
              </a:rPr>
              <a:t>สำหรับ</a:t>
            </a:r>
            <a:r>
              <a:rPr lang="th-TH" sz="4800" dirty="0">
                <a:solidFill>
                  <a:srgbClr val="FF0000"/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ประชาชน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CC7EA1-81CF-E503-E327-F0141D1A7B2C}"/>
              </a:ext>
            </a:extLst>
          </p:cNvPr>
          <p:cNvSpPr txBox="1"/>
          <p:nvPr/>
        </p:nvSpPr>
        <p:spPr>
          <a:xfrm>
            <a:off x="481468" y="3136900"/>
            <a:ext cx="58950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H Krub" panose="02000506040000020004" pitchFamily="2" charset="-34"/>
                <a:cs typeface="TH Krub" panose="02000506040000020004" pitchFamily="2" charset="-34"/>
              </a:rPr>
              <a:t>(E-service User Manual)</a:t>
            </a:r>
            <a:endParaRPr lang="th-TH" sz="4000" b="1" dirty="0">
              <a:solidFill>
                <a:srgbClr val="FF0000"/>
              </a:solidFill>
              <a:latin typeface="TH Krub" panose="02000506040000020004" pitchFamily="2" charset="-34"/>
              <a:cs typeface="TH Krub" panose="02000506040000020004" pitchFamily="2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9346B4-DEA7-8730-EBDB-FB0BBD53F95A}"/>
              </a:ext>
            </a:extLst>
          </p:cNvPr>
          <p:cNvSpPr txBox="1"/>
          <p:nvPr/>
        </p:nvSpPr>
        <p:spPr>
          <a:xfrm>
            <a:off x="367744" y="7145848"/>
            <a:ext cx="61225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latin typeface="TH Krub" panose="02000506040000020004" pitchFamily="2" charset="-34"/>
                <a:cs typeface="TH Krub" panose="02000506040000020004" pitchFamily="2" charset="-34"/>
              </a:rPr>
              <a:t>องค์การบริหารส่วนตำบลเมืองยาง</a:t>
            </a:r>
          </a:p>
          <a:p>
            <a:pPr algn="ctr"/>
            <a:r>
              <a:rPr lang="th-TH" sz="3600" b="1" dirty="0" smtClean="0">
                <a:latin typeface="TH Krub" panose="02000506040000020004" pitchFamily="2" charset="-34"/>
                <a:cs typeface="TH Krub" panose="02000506040000020004" pitchFamily="2" charset="-34"/>
              </a:rPr>
              <a:t>อำเภอชำนิ  จังหวัดบุรีรัมย์</a:t>
            </a:r>
            <a:endParaRPr lang="th-TH" sz="3600" b="1" dirty="0">
              <a:latin typeface="TH Krub" panose="02000506040000020004" pitchFamily="2" charset="-34"/>
              <a:cs typeface="TH Krub" panose="0200050604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903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7C4E6E3-10A0-7C13-A539-B1EA09788059}"/>
              </a:ext>
            </a:extLst>
          </p:cNvPr>
          <p:cNvSpPr txBox="1"/>
          <p:nvPr/>
        </p:nvSpPr>
        <p:spPr>
          <a:xfrm>
            <a:off x="825910" y="383458"/>
            <a:ext cx="4807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latin typeface="TH Krub" panose="02000506040000020004" pitchFamily="2" charset="-34"/>
                <a:cs typeface="TH Krub" panose="02000506040000020004" pitchFamily="2" charset="-34"/>
              </a:rPr>
              <a:t>คู่มือการใช้งาน </a:t>
            </a:r>
            <a:r>
              <a:rPr lang="en-US" sz="2400" b="1" dirty="0">
                <a:latin typeface="TH Krub" panose="02000506040000020004" pitchFamily="2" charset="-34"/>
                <a:cs typeface="TH Krub" panose="02000506040000020004" pitchFamily="2" charset="-34"/>
              </a:rPr>
              <a:t>E-service</a:t>
            </a:r>
            <a:r>
              <a:rPr lang="th-TH" sz="2400" b="1" dirty="0">
                <a:latin typeface="TH Krub" panose="02000506040000020004" pitchFamily="2" charset="-34"/>
                <a:cs typeface="TH Krub" panose="02000506040000020004" pitchFamily="2" charset="-34"/>
              </a:rPr>
              <a:t> สำหรับประชาชน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723374-A685-C76C-5F26-854E8FD920EB}"/>
              </a:ext>
            </a:extLst>
          </p:cNvPr>
          <p:cNvSpPr txBox="1"/>
          <p:nvPr/>
        </p:nvSpPr>
        <p:spPr>
          <a:xfrm>
            <a:off x="1025012" y="771832"/>
            <a:ext cx="58329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>
                <a:latin typeface="TH Krub" panose="02000506040000020004" pitchFamily="2" charset="-34"/>
                <a:cs typeface="TH Krub" panose="02000506040000020004" pitchFamily="2" charset="-34"/>
              </a:rPr>
              <a:t>1. เปิดโปรแกรม </a:t>
            </a:r>
            <a:r>
              <a:rPr lang="en-US" sz="2000" dirty="0">
                <a:latin typeface="TH Krub" panose="02000506040000020004" pitchFamily="2" charset="-34"/>
                <a:cs typeface="TH Krub" panose="02000506040000020004" pitchFamily="2" charset="-34"/>
              </a:rPr>
              <a:t>Browser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2986A70-784A-A4A2-8445-19A5BAB9EA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3898" y="1961862"/>
            <a:ext cx="3128850" cy="36165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6A91BE6-A3DA-C8DE-9B41-DC4F5EDFCE70}"/>
              </a:ext>
            </a:extLst>
          </p:cNvPr>
          <p:cNvSpPr txBox="1"/>
          <p:nvPr/>
        </p:nvSpPr>
        <p:spPr>
          <a:xfrm>
            <a:off x="1025012" y="5673624"/>
            <a:ext cx="5515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latin typeface="TH Krub" panose="02000506040000020004" pitchFamily="2" charset="-34"/>
                <a:cs typeface="TH Krub" panose="02000506040000020004" pitchFamily="2" charset="-34"/>
              </a:rPr>
              <a:t>4.ระบบจะแสดงหน้าแรกของเว็บไซต์ของหน่วยงาน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50FC82-FC5C-D395-7FDE-CA6F9F08B3B9}"/>
              </a:ext>
            </a:extLst>
          </p:cNvPr>
          <p:cNvSpPr txBox="1"/>
          <p:nvPr/>
        </p:nvSpPr>
        <p:spPr>
          <a:xfrm>
            <a:off x="1025013" y="1155347"/>
            <a:ext cx="58329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>
                <a:latin typeface="TH Krub" panose="02000506040000020004" pitchFamily="2" charset="-34"/>
                <a:cs typeface="TH Krub" panose="02000506040000020004" pitchFamily="2" charset="-34"/>
              </a:rPr>
              <a:t>2. เข้า </a:t>
            </a:r>
            <a:r>
              <a:rPr lang="en-US" sz="2000" dirty="0">
                <a:latin typeface="TH Krub" panose="02000506040000020004" pitchFamily="2" charset="-34"/>
                <a:cs typeface="TH Krub" panose="02000506040000020004" pitchFamily="2" charset="-34"/>
              </a:rPr>
              <a:t>URL </a:t>
            </a:r>
            <a:r>
              <a:rPr lang="th-TH" sz="2000" dirty="0">
                <a:latin typeface="TH Krub" panose="02000506040000020004" pitchFamily="2" charset="-34"/>
                <a:cs typeface="TH Krub" panose="02000506040000020004" pitchFamily="2" charset="-34"/>
              </a:rPr>
              <a:t>ของ </a:t>
            </a:r>
            <a:r>
              <a:rPr lang="th-TH" sz="2000" dirty="0" smtClean="0">
                <a:latin typeface="TH Krub" panose="02000506040000020004" pitchFamily="2" charset="-34"/>
                <a:cs typeface="TH Krub" panose="02000506040000020004" pitchFamily="2" charset="-34"/>
              </a:rPr>
              <a:t>อบต.เมืองยาง</a:t>
            </a:r>
            <a:r>
              <a:rPr lang="th-TH" sz="2000" b="1" dirty="0" smtClean="0">
                <a:solidFill>
                  <a:srgbClr val="FF0000"/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 </a:t>
            </a:r>
            <a:r>
              <a:rPr lang="th-TH" sz="2000" dirty="0">
                <a:latin typeface="TH Krub" panose="02000506040000020004" pitchFamily="2" charset="-34"/>
                <a:cs typeface="TH Krub" panose="02000506040000020004" pitchFamily="2" charset="-34"/>
              </a:rPr>
              <a:t>ที่ลงท้ายด้วย </a:t>
            </a:r>
            <a:r>
              <a:rPr lang="en-US" sz="2000" dirty="0" smtClean="0">
                <a:latin typeface="TH Krub" panose="02000506040000020004" pitchFamily="2" charset="-34"/>
                <a:cs typeface="TH Krub" panose="02000506040000020004" pitchFamily="2" charset="-34"/>
              </a:rPr>
              <a:t>www.my</a:t>
            </a:r>
            <a:r>
              <a:rPr lang="th-TH" sz="1600" dirty="0" smtClean="0">
                <a:latin typeface="Anakotmai Light" panose="00000400000000000000" pitchFamily="50" charset="-34"/>
                <a:cs typeface="Anakotmai Light" panose="00000400000000000000" pitchFamily="50" charset="-34"/>
              </a:rPr>
              <a:t>.</a:t>
            </a:r>
            <a:r>
              <a:rPr lang="en-US" sz="1600" dirty="0">
                <a:latin typeface="Anakotmai Light" panose="00000400000000000000" pitchFamily="50" charset="-34"/>
                <a:cs typeface="Anakotmai Light" panose="00000400000000000000" pitchFamily="50" charset="-34"/>
              </a:rPr>
              <a:t>go.th </a:t>
            </a:r>
            <a:endParaRPr lang="th-TH" sz="1600" dirty="0">
              <a:latin typeface="Anakotmai Light" panose="00000400000000000000" pitchFamily="50" charset="-34"/>
              <a:cs typeface="Anakotmai Light" panose="00000400000000000000" pitchFamily="50" charset="-3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070C35-ABF8-C8B3-4292-F79C7700DD75}"/>
              </a:ext>
            </a:extLst>
          </p:cNvPr>
          <p:cNvSpPr txBox="1"/>
          <p:nvPr/>
        </p:nvSpPr>
        <p:spPr>
          <a:xfrm>
            <a:off x="1025011" y="1525885"/>
            <a:ext cx="58329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>
                <a:latin typeface="Anakotmai Light" panose="00000400000000000000" pitchFamily="50" charset="-34"/>
                <a:cs typeface="Anakotmai Light" panose="00000400000000000000" pitchFamily="50" charset="-34"/>
              </a:rPr>
              <a:t>3</a:t>
            </a:r>
            <a:r>
              <a:rPr lang="th-TH" sz="2000" dirty="0">
                <a:latin typeface="TH Krub" panose="02000506040000020004" pitchFamily="2" charset="-34"/>
                <a:cs typeface="TH Krub" panose="02000506040000020004" pitchFamily="2" charset="-34"/>
              </a:rPr>
              <a:t>. ระบบจะแสดงให้กดเข้าสู่เว็บไซต์ คลิกที่ </a:t>
            </a:r>
            <a:r>
              <a:rPr lang="th-TH" sz="2000" b="1" dirty="0">
                <a:solidFill>
                  <a:srgbClr val="FF0000"/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“เข้าสู่เว็บไซต์”</a:t>
            </a:r>
          </a:p>
        </p:txBody>
      </p:sp>
      <p:pic>
        <p:nvPicPr>
          <p:cNvPr id="9" name="รูปภาพ 8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59"/>
          <a:stretch/>
        </p:blipFill>
        <p:spPr bwMode="auto">
          <a:xfrm>
            <a:off x="825910" y="6239806"/>
            <a:ext cx="5731510" cy="2742565"/>
          </a:xfrm>
          <a:prstGeom prst="rect">
            <a:avLst/>
          </a:prstGeom>
          <a:ln>
            <a:solidFill>
              <a:srgbClr val="0070C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0512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5E7649F-A38C-68AB-51E5-EE28C1E12E08}"/>
              </a:ext>
            </a:extLst>
          </p:cNvPr>
          <p:cNvSpPr txBox="1"/>
          <p:nvPr/>
        </p:nvSpPr>
        <p:spPr>
          <a:xfrm>
            <a:off x="1025013" y="848032"/>
            <a:ext cx="48079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latin typeface="TH Krub" panose="02000506040000020004" pitchFamily="2" charset="-34"/>
                <a:cs typeface="TH Krub" panose="02000506040000020004" pitchFamily="2" charset="-34"/>
              </a:rPr>
              <a:t>5. ไปที่</a:t>
            </a:r>
            <a:r>
              <a:rPr lang="th-TH" sz="2400" b="1" dirty="0">
                <a:solidFill>
                  <a:srgbClr val="FF0000"/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หัวข้อ </a:t>
            </a:r>
            <a:r>
              <a:rPr lang="th-TH" sz="2400" b="1" dirty="0" smtClean="0">
                <a:solidFill>
                  <a:srgbClr val="FF0000"/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“</a:t>
            </a:r>
            <a:r>
              <a:rPr lang="en-US" sz="2400" b="1" dirty="0" smtClean="0">
                <a:solidFill>
                  <a:srgbClr val="FF0000"/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E </a:t>
            </a:r>
            <a:r>
              <a:rPr lang="en-US" sz="2400" b="1" dirty="0" smtClean="0">
                <a:solidFill>
                  <a:srgbClr val="FF0000"/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service</a:t>
            </a:r>
            <a:r>
              <a:rPr lang="th-TH" sz="2400" b="1" dirty="0" smtClean="0">
                <a:solidFill>
                  <a:srgbClr val="FF0000"/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” อยู่ด้านขวาของหน้าจอ</a:t>
            </a:r>
            <a:endParaRPr lang="th-TH" sz="2400" b="1" dirty="0">
              <a:solidFill>
                <a:srgbClr val="FF0000"/>
              </a:solidFill>
              <a:latin typeface="TH Krub" panose="02000506040000020004" pitchFamily="2" charset="-34"/>
              <a:cs typeface="TH Krub" panose="02000506040000020004" pitchFamily="2" charset="-34"/>
            </a:endParaRPr>
          </a:p>
          <a:p>
            <a:endParaRPr lang="th-TH" sz="2400" b="1" dirty="0">
              <a:latin typeface="TH Krub" panose="02000506040000020004" pitchFamily="2" charset="-34"/>
              <a:cs typeface="TH Krub" panose="02000506040000020004" pitchFamily="2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BDFE21-3CF4-D81A-F5BF-F27328800BF9}"/>
              </a:ext>
            </a:extLst>
          </p:cNvPr>
          <p:cNvSpPr txBox="1"/>
          <p:nvPr/>
        </p:nvSpPr>
        <p:spPr>
          <a:xfrm>
            <a:off x="825910" y="4320792"/>
            <a:ext cx="48079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latin typeface="TH Krub" panose="02000506040000020004" pitchFamily="2" charset="-34"/>
                <a:cs typeface="TH Krub" panose="02000506040000020004" pitchFamily="2" charset="-34"/>
              </a:rPr>
              <a:t>6.</a:t>
            </a:r>
            <a:r>
              <a:rPr lang="th-TH" sz="3200" b="1" dirty="0">
                <a:latin typeface="TH Krub" panose="02000506040000020004" pitchFamily="2" charset="-34"/>
                <a:cs typeface="TH Krub" panose="02000506040000020004" pitchFamily="2" charset="-34"/>
              </a:rPr>
              <a:t>กดที่หัวข้อ </a:t>
            </a:r>
            <a:r>
              <a:rPr lang="en-US" sz="3200" b="1" dirty="0">
                <a:solidFill>
                  <a:srgbClr val="FF0000"/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“E-service”</a:t>
            </a:r>
            <a:endParaRPr lang="th-TH" sz="3200" b="1" dirty="0">
              <a:solidFill>
                <a:srgbClr val="FF0000"/>
              </a:solidFill>
              <a:latin typeface="TH Krub" panose="02000506040000020004" pitchFamily="2" charset="-34"/>
              <a:cs typeface="TH Krub" panose="02000506040000020004" pitchFamily="2" charset="-3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CA811B-952C-6C63-1F54-6F84C522BC89}"/>
              </a:ext>
            </a:extLst>
          </p:cNvPr>
          <p:cNvSpPr txBox="1"/>
          <p:nvPr/>
        </p:nvSpPr>
        <p:spPr>
          <a:xfrm>
            <a:off x="825910" y="383458"/>
            <a:ext cx="5599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latin typeface="TH Krub" panose="02000506040000020004" pitchFamily="2" charset="-34"/>
                <a:cs typeface="TH Krub" panose="02000506040000020004" pitchFamily="2" charset="-34"/>
              </a:rPr>
              <a:t>คู่มือการใช้งาน </a:t>
            </a:r>
            <a:r>
              <a:rPr lang="en-US" sz="2800" b="1" dirty="0">
                <a:latin typeface="TH Krub" panose="02000506040000020004" pitchFamily="2" charset="-34"/>
                <a:cs typeface="TH Krub" panose="02000506040000020004" pitchFamily="2" charset="-34"/>
              </a:rPr>
              <a:t>E-service</a:t>
            </a:r>
            <a:r>
              <a:rPr lang="th-TH" sz="2800" b="1" dirty="0">
                <a:latin typeface="TH Krub" panose="02000506040000020004" pitchFamily="2" charset="-34"/>
                <a:cs typeface="TH Krub" panose="02000506040000020004" pitchFamily="2" charset="-34"/>
              </a:rPr>
              <a:t> สำหรับประชาชน</a:t>
            </a:r>
          </a:p>
        </p:txBody>
      </p:sp>
      <p:pic>
        <p:nvPicPr>
          <p:cNvPr id="12" name="รูปภาพ 1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51" t="11045" r="24134"/>
          <a:stretch/>
        </p:blipFill>
        <p:spPr bwMode="auto">
          <a:xfrm>
            <a:off x="877530" y="1432926"/>
            <a:ext cx="3753463" cy="2798208"/>
          </a:xfrm>
          <a:prstGeom prst="rect">
            <a:avLst/>
          </a:prstGeom>
          <a:ln>
            <a:solidFill>
              <a:srgbClr val="92D05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รูปภาพ 1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86" t="11659" r="24551"/>
          <a:stretch/>
        </p:blipFill>
        <p:spPr bwMode="auto">
          <a:xfrm>
            <a:off x="4728375" y="1432926"/>
            <a:ext cx="1400687" cy="2801513"/>
          </a:xfrm>
          <a:prstGeom prst="rect">
            <a:avLst/>
          </a:prstGeom>
          <a:ln>
            <a:solidFill>
              <a:srgbClr val="00B05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รูปภาพ 2"/>
          <p:cNvPicPr>
            <a:picLocks noChangeAspect="1"/>
          </p:cNvPicPr>
          <p:nvPr/>
        </p:nvPicPr>
        <p:blipFill rotWithShape="1">
          <a:blip r:embed="rId4"/>
          <a:srcRect l="10138" t="20513" r="17708"/>
          <a:stretch/>
        </p:blipFill>
        <p:spPr>
          <a:xfrm>
            <a:off x="877530" y="4832574"/>
            <a:ext cx="5599228" cy="4391560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25" name="Oval 7">
            <a:extLst>
              <a:ext uri="{FF2B5EF4-FFF2-40B4-BE49-F238E27FC236}">
                <a16:creationId xmlns:a16="http://schemas.microsoft.com/office/drawing/2014/main" id="{58083E39-A574-443F-3118-9F22F3DF4635}"/>
              </a:ext>
            </a:extLst>
          </p:cNvPr>
          <p:cNvSpPr/>
          <p:nvPr/>
        </p:nvSpPr>
        <p:spPr>
          <a:xfrm>
            <a:off x="4728375" y="2866703"/>
            <a:ext cx="1506374" cy="431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2865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60B9215-0012-BE03-40B9-D69DA95590F7}"/>
              </a:ext>
            </a:extLst>
          </p:cNvPr>
          <p:cNvSpPr txBox="1"/>
          <p:nvPr/>
        </p:nvSpPr>
        <p:spPr>
          <a:xfrm>
            <a:off x="556956" y="830446"/>
            <a:ext cx="6134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nakotmai Light" panose="00000400000000000000" pitchFamily="50" charset="-34"/>
                <a:cs typeface="Anakotmai Light" panose="00000400000000000000" pitchFamily="50" charset="-34"/>
              </a:rPr>
              <a:t>8</a:t>
            </a:r>
            <a:r>
              <a:rPr lang="en-US" b="1" dirty="0">
                <a:latin typeface="TH Krub" panose="02000506040000020004" pitchFamily="2" charset="-34"/>
                <a:cs typeface="TH Krub" panose="02000506040000020004" pitchFamily="2" charset="-34"/>
              </a:rPr>
              <a:t>. </a:t>
            </a:r>
            <a:r>
              <a:rPr lang="th-TH" b="1" dirty="0">
                <a:latin typeface="TH Krub" panose="02000506040000020004" pitchFamily="2" charset="-34"/>
                <a:cs typeface="TH Krub" panose="02000506040000020004" pitchFamily="2" charset="-34"/>
              </a:rPr>
              <a:t>กรอกข้อมูลต่างๆ และระบุโดยการเลือกเรื่องที่จะขอรับบริการจากหน่วยงาน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BABD68-2FA4-21A4-3205-91C779C53903}"/>
              </a:ext>
            </a:extLst>
          </p:cNvPr>
          <p:cNvSpPr txBox="1"/>
          <p:nvPr/>
        </p:nvSpPr>
        <p:spPr>
          <a:xfrm>
            <a:off x="825910" y="383458"/>
            <a:ext cx="5562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TH Krub" panose="02000506040000020004" pitchFamily="2" charset="-34"/>
                <a:cs typeface="TH Krub" panose="02000506040000020004" pitchFamily="2" charset="-34"/>
              </a:rPr>
              <a:t>คู่มือการใช้งาน </a:t>
            </a:r>
            <a:r>
              <a:rPr lang="en-US" sz="2800" b="1" dirty="0">
                <a:latin typeface="TH Krub" panose="02000506040000020004" pitchFamily="2" charset="-34"/>
                <a:cs typeface="TH Krub" panose="02000506040000020004" pitchFamily="2" charset="-34"/>
              </a:rPr>
              <a:t>E-service</a:t>
            </a:r>
            <a:r>
              <a:rPr lang="th-TH" sz="2800" b="1" dirty="0">
                <a:latin typeface="TH Krub" panose="02000506040000020004" pitchFamily="2" charset="-34"/>
                <a:cs typeface="TH Krub" panose="02000506040000020004" pitchFamily="2" charset="-34"/>
              </a:rPr>
              <a:t> สำหรับประชาชน</a:t>
            </a:r>
          </a:p>
        </p:txBody>
      </p:sp>
      <p:pic>
        <p:nvPicPr>
          <p:cNvPr id="6" name="รูปภาพ 5"/>
          <p:cNvPicPr/>
          <p:nvPr/>
        </p:nvPicPr>
        <p:blipFill rotWithShape="1">
          <a:blip r:embed="rId2"/>
          <a:srcRect l="32407" r="33192"/>
          <a:stretch/>
        </p:blipFill>
        <p:spPr bwMode="auto">
          <a:xfrm>
            <a:off x="881062" y="1353666"/>
            <a:ext cx="5095875" cy="75363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54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BEA70BA-9399-02ED-3CCE-7F0F88A8559F}"/>
              </a:ext>
            </a:extLst>
          </p:cNvPr>
          <p:cNvSpPr txBox="1"/>
          <p:nvPr/>
        </p:nvSpPr>
        <p:spPr>
          <a:xfrm>
            <a:off x="1025012" y="990600"/>
            <a:ext cx="5604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latin typeface="Anakotmai Light" panose="00000400000000000000" pitchFamily="50" charset="-34"/>
                <a:cs typeface="Anakotmai Light" panose="00000400000000000000" pitchFamily="50" charset="-34"/>
              </a:rPr>
              <a:t>9.</a:t>
            </a:r>
            <a:r>
              <a:rPr lang="th-TH" sz="2400" dirty="0">
                <a:latin typeface="TH Krub" panose="02000506040000020004" pitchFamily="2" charset="-34"/>
                <a:cs typeface="TH Krub" panose="02000506040000020004" pitchFamily="2" charset="-34"/>
              </a:rPr>
              <a:t>เมื่อกรอกข้อมูลครบแล้วให้กดที่ </a:t>
            </a:r>
            <a:r>
              <a:rPr lang="th-TH" sz="2400" b="1" dirty="0">
                <a:solidFill>
                  <a:srgbClr val="FF0000"/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“ส่ง</a:t>
            </a:r>
            <a:r>
              <a:rPr lang="th-TH" sz="2400" b="1" dirty="0">
                <a:latin typeface="TH Krub" panose="02000506040000020004" pitchFamily="2" charset="-34"/>
                <a:cs typeface="TH Krub" panose="02000506040000020004" pitchFamily="2" charset="-34"/>
              </a:rPr>
              <a:t>” เป็นอันเสร็จสิ้น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881719-ED26-E874-71F8-B5B58C712ACD}"/>
              </a:ext>
            </a:extLst>
          </p:cNvPr>
          <p:cNvSpPr txBox="1"/>
          <p:nvPr/>
        </p:nvSpPr>
        <p:spPr>
          <a:xfrm>
            <a:off x="825910" y="383458"/>
            <a:ext cx="5600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TH Krub" panose="02000506040000020004" pitchFamily="2" charset="-34"/>
                <a:cs typeface="TH Krub" panose="02000506040000020004" pitchFamily="2" charset="-34"/>
              </a:rPr>
              <a:t>คู่มือการใช้งาน </a:t>
            </a:r>
            <a:r>
              <a:rPr lang="en-US" sz="2800" b="1" dirty="0">
                <a:latin typeface="TH Krub" panose="02000506040000020004" pitchFamily="2" charset="-34"/>
                <a:cs typeface="TH Krub" panose="02000506040000020004" pitchFamily="2" charset="-34"/>
              </a:rPr>
              <a:t>E-service</a:t>
            </a:r>
            <a:r>
              <a:rPr lang="th-TH" sz="2800" b="1" dirty="0">
                <a:latin typeface="TH Krub" panose="02000506040000020004" pitchFamily="2" charset="-34"/>
                <a:cs typeface="TH Krub" panose="02000506040000020004" pitchFamily="2" charset="-34"/>
              </a:rPr>
              <a:t> สำหรับประชาชน</a:t>
            </a:r>
          </a:p>
        </p:txBody>
      </p:sp>
      <p:pic>
        <p:nvPicPr>
          <p:cNvPr id="7" name="รูปภาพ 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37" r="32695"/>
          <a:stretch/>
        </p:blipFill>
        <p:spPr bwMode="auto">
          <a:xfrm>
            <a:off x="1266824" y="1536187"/>
            <a:ext cx="4854575" cy="37331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รูปภาพ 8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30" t="18338" r="32303" b="12803"/>
          <a:stretch/>
        </p:blipFill>
        <p:spPr bwMode="auto">
          <a:xfrm>
            <a:off x="1266823" y="5269352"/>
            <a:ext cx="4854576" cy="3874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0" name="ตัวเชื่อมต่อตรง 9"/>
          <p:cNvCxnSpPr/>
          <p:nvPr/>
        </p:nvCxnSpPr>
        <p:spPr>
          <a:xfrm>
            <a:off x="1266823" y="8826500"/>
            <a:ext cx="714377" cy="0"/>
          </a:xfrm>
          <a:prstGeom prst="line">
            <a:avLst/>
          </a:prstGeom>
          <a:ln>
            <a:solidFill>
              <a:srgbClr val="EFED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7">
            <a:extLst>
              <a:ext uri="{FF2B5EF4-FFF2-40B4-BE49-F238E27FC236}">
                <a16:creationId xmlns:a16="http://schemas.microsoft.com/office/drawing/2014/main" id="{58083E39-A574-443F-3118-9F22F3DF4635}"/>
              </a:ext>
            </a:extLst>
          </p:cNvPr>
          <p:cNvSpPr/>
          <p:nvPr/>
        </p:nvSpPr>
        <p:spPr>
          <a:xfrm>
            <a:off x="1064532" y="8786617"/>
            <a:ext cx="916668" cy="431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7586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TM10001105[[fn=มุมกรอบ]]</Template>
  <TotalTime>81</TotalTime>
  <Words>150</Words>
  <Application>Microsoft Office PowerPoint</Application>
  <PresentationFormat>กระดาษ A4 (210x297 มม.)</PresentationFormat>
  <Paragraphs>17</Paragraphs>
  <Slides>5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5</vt:i4>
      </vt:variant>
    </vt:vector>
  </HeadingPairs>
  <TitlesOfParts>
    <vt:vector size="10" baseType="lpstr">
      <vt:lpstr>Anakotmai Light</vt:lpstr>
      <vt:lpstr>Franklin Gothic Book</vt:lpstr>
      <vt:lpstr>LilyUPC</vt:lpstr>
      <vt:lpstr>TH Krub</vt:lpstr>
      <vt:lpstr>Crop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sreda.phu@outlook.com</dc:creator>
  <cp:lastModifiedBy>user</cp:lastModifiedBy>
  <cp:revision>9</cp:revision>
  <dcterms:created xsi:type="dcterms:W3CDTF">2024-01-16T08:47:38Z</dcterms:created>
  <dcterms:modified xsi:type="dcterms:W3CDTF">2024-03-29T04:31:22Z</dcterms:modified>
</cp:coreProperties>
</file>