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4" d="100"/>
          <a:sy n="54" d="100"/>
        </p:scale>
        <p:origin x="243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3223-8255-432A-AACC-84FB38AD6A5D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54B0A-83FA-41AB-A698-941C2DD0A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21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3223-8255-432A-AACC-84FB38AD6A5D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54B0A-83FA-41AB-A698-941C2DD0A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19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3223-8255-432A-AACC-84FB38AD6A5D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54B0A-83FA-41AB-A698-941C2DD0A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909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3223-8255-432A-AACC-84FB38AD6A5D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54B0A-83FA-41AB-A698-941C2DD0A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572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3223-8255-432A-AACC-84FB38AD6A5D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54B0A-83FA-41AB-A698-941C2DD0A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07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3223-8255-432A-AACC-84FB38AD6A5D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54B0A-83FA-41AB-A698-941C2DD0A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464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3223-8255-432A-AACC-84FB38AD6A5D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54B0A-83FA-41AB-A698-941C2DD0A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54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3223-8255-432A-AACC-84FB38AD6A5D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54B0A-83FA-41AB-A698-941C2DD0A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03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3223-8255-432A-AACC-84FB38AD6A5D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54B0A-83FA-41AB-A698-941C2DD0A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343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3223-8255-432A-AACC-84FB38AD6A5D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54B0A-83FA-41AB-A698-941C2DD0A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247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3223-8255-432A-AACC-84FB38AD6A5D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54B0A-83FA-41AB-A698-941C2DD0A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12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C3223-8255-432A-AACC-84FB38AD6A5D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54B0A-83FA-41AB-A698-941C2DD0A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966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รูปภาพ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674" y="7419241"/>
            <a:ext cx="1710470" cy="1443405"/>
          </a:xfrm>
          <a:prstGeom prst="rect">
            <a:avLst/>
          </a:prstGeom>
        </p:spPr>
      </p:pic>
      <p:pic>
        <p:nvPicPr>
          <p:cNvPr id="10" name="รูปภาพ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4579"/>
            <a:ext cx="6858000" cy="9696842"/>
          </a:xfrm>
          <a:prstGeom prst="rect">
            <a:avLst/>
          </a:prstGeom>
        </p:spPr>
      </p:pic>
      <p:pic>
        <p:nvPicPr>
          <p:cNvPr id="11" name="รูปภาพ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71" y="7419241"/>
            <a:ext cx="1671273" cy="1373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405003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0</Words>
  <Application>Microsoft Office PowerPoint</Application>
  <PresentationFormat>กระดาษ A4 (210x297 มม.)</PresentationFormat>
  <Paragraphs>0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Angsana New</vt:lpstr>
      <vt:lpstr>Arial</vt:lpstr>
      <vt:lpstr>Calibri</vt:lpstr>
      <vt:lpstr>Calibri Light</vt:lpstr>
      <vt:lpstr>Cordia New</vt:lpstr>
      <vt:lpstr>ธีมของ Office</vt:lpstr>
      <vt:lpstr>งานนำเสนอ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Lenovo</dc:creator>
  <cp:lastModifiedBy>Lenovo</cp:lastModifiedBy>
  <cp:revision>3</cp:revision>
  <cp:lastPrinted>2021-03-03T08:49:31Z</cp:lastPrinted>
  <dcterms:created xsi:type="dcterms:W3CDTF">2021-03-03T08:35:17Z</dcterms:created>
  <dcterms:modified xsi:type="dcterms:W3CDTF">2021-03-03T08:51:10Z</dcterms:modified>
</cp:coreProperties>
</file>