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4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0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7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5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3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4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3223-8255-432A-AACC-84FB38AD6A5D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54B0A-83FA-41AB-A698-941C2DD0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6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4" y="7419241"/>
            <a:ext cx="1710470" cy="1443405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579"/>
            <a:ext cx="6858000" cy="9696842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1" y="7419241"/>
            <a:ext cx="1671273" cy="137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0500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กระดาษ A4 (210x297 มม.)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</dc:creator>
  <cp:lastModifiedBy>Lenovo</cp:lastModifiedBy>
  <cp:revision>3</cp:revision>
  <cp:lastPrinted>2021-03-03T08:49:31Z</cp:lastPrinted>
  <dcterms:created xsi:type="dcterms:W3CDTF">2021-03-03T08:35:17Z</dcterms:created>
  <dcterms:modified xsi:type="dcterms:W3CDTF">2021-03-03T08:51:10Z</dcterms:modified>
</cp:coreProperties>
</file>